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96064"/>
            <a:ext cx="8920723" cy="1143000"/>
          </a:xfrm>
        </p:spPr>
        <p:txBody>
          <a:bodyPr/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2</a:t>
            </a:r>
            <a:r>
              <a:rPr lang="nb-NO" sz="3200" b="1" dirty="0">
                <a:solidFill>
                  <a:schemeClr val="bg1"/>
                </a:solidFill>
              </a:rPr>
              <a:t/>
            </a:r>
            <a:br>
              <a:rPr lang="nb-NO" sz="3200" b="1" dirty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Logistikksystemet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0467"/>
            <a:ext cx="9144000" cy="49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2.9 </a:t>
            </a:r>
            <a:r>
              <a:rPr lang="nb-NO" dirty="0" smtClean="0"/>
              <a:t> Informasjonssykluser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0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794264"/>
            <a:ext cx="5858256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3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2.10 </a:t>
            </a:r>
            <a:r>
              <a:rPr lang="nb-NO" dirty="0" smtClean="0"/>
              <a:t> Usikkerhetssyklusen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0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2" y="2245016"/>
            <a:ext cx="6762833" cy="33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2.11 </a:t>
            </a:r>
            <a:r>
              <a:rPr lang="nb-NO" dirty="0" smtClean="0"/>
              <a:t> Systemanalyse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41" y="1892600"/>
            <a:ext cx="462351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1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2.12 </a:t>
            </a:r>
            <a:r>
              <a:rPr lang="nb-NO" dirty="0" smtClean="0"/>
              <a:t> Flytdiagram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9" y="3224119"/>
            <a:ext cx="6848027" cy="11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2.13 </a:t>
            </a:r>
            <a:r>
              <a:rPr lang="nb-NO" dirty="0" smtClean="0"/>
              <a:t> Kapitalbindingsdiagram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52" y="2134251"/>
            <a:ext cx="6302929" cy="35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4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2.14 </a:t>
            </a:r>
            <a:r>
              <a:rPr lang="nb-NO" dirty="0" smtClean="0"/>
              <a:t> Materialflytmatrise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1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02" y="1852837"/>
            <a:ext cx="5373533" cy="42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2.15 </a:t>
            </a:r>
            <a:r>
              <a:rPr lang="nb-NO" dirty="0" smtClean="0"/>
              <a:t> DuPont</a:t>
            </a:r>
            <a:r>
              <a:rPr lang="nb-NO" dirty="0"/>
              <a:t>-skjema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6" y="1810002"/>
            <a:ext cx="7158228" cy="43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2.16  </a:t>
            </a:r>
            <a:r>
              <a:rPr lang="nb-NO" dirty="0"/>
              <a:t>DuPont-analyse. Eksempel 1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3" y="1912993"/>
            <a:ext cx="7050938" cy="42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2.17 </a:t>
            </a:r>
            <a:r>
              <a:rPr lang="nb-NO" dirty="0" smtClean="0"/>
              <a:t> DuPont</a:t>
            </a:r>
            <a:r>
              <a:rPr lang="nb-NO" dirty="0"/>
              <a:t>-analyse. Eksempel 2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" y="1914518"/>
            <a:ext cx="7929372" cy="41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2.18  </a:t>
            </a:r>
            <a:r>
              <a:rPr lang="nb-NO" dirty="0"/>
              <a:t>Logistisk diagnose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1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64" y="2914955"/>
            <a:ext cx="6407201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2.1 </a:t>
            </a:r>
            <a:r>
              <a:rPr lang="nb-NO" dirty="0" smtClean="0"/>
              <a:t> Eksempel </a:t>
            </a:r>
            <a:r>
              <a:rPr lang="nb-NO" dirty="0"/>
              <a:t>på logistikksystem</a:t>
            </a:r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89" y="2527111"/>
            <a:ext cx="6553719" cy="27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2.2  </a:t>
            </a:r>
            <a:r>
              <a:rPr lang="nb-NO" dirty="0"/>
              <a:t>Trinn i en kostnadsanalyse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6" y="2229263"/>
            <a:ext cx="6999997" cy="35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</a:t>
            </a:r>
            <a:r>
              <a:rPr lang="nb-NO" dirty="0" smtClean="0"/>
              <a:t>.3  Samspill </a:t>
            </a:r>
            <a:r>
              <a:rPr lang="nb-NO" dirty="0"/>
              <a:t>mellom logistikk og markedsføring – «totalkostnadsmodellen»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23" y="1732102"/>
            <a:ext cx="6045098" cy="44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</a:t>
            </a:r>
            <a:r>
              <a:rPr lang="nb-NO" dirty="0" smtClean="0"/>
              <a:t>.4  Regnskap </a:t>
            </a:r>
            <a:r>
              <a:rPr lang="nb-NO" dirty="0"/>
              <a:t>og budsjettdimensjoner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21" y="2075899"/>
            <a:ext cx="4271903" cy="36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2.5  Akkumulerte </a:t>
            </a:r>
            <a:r>
              <a:rPr lang="nb-NO" dirty="0"/>
              <a:t>kunder og bidrag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98" y="2014363"/>
            <a:ext cx="5451653" cy="38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2.6  Kundeportefølje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0" y="2595745"/>
            <a:ext cx="5587441" cy="25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 2.7  Prinsippskisse </a:t>
            </a:r>
            <a:r>
              <a:rPr lang="nb-NO" dirty="0"/>
              <a:t>for ABC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2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9" y="3094696"/>
            <a:ext cx="6579535" cy="16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9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2.8 </a:t>
            </a:r>
            <a:r>
              <a:rPr lang="nb-NO" dirty="0" smtClean="0"/>
              <a:t> Informasjonsprosesser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2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4" y="2520624"/>
            <a:ext cx="7073737" cy="28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5469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432</Words>
  <Application>Microsoft Macintosh PowerPoint</Application>
  <PresentationFormat>Skjermfremvisning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Logistikkledelse</vt:lpstr>
      <vt:lpstr> Kapittel 2 Logistikksystemet</vt:lpstr>
      <vt:lpstr>Figur 2.1  Eksempel på logistikksystem</vt:lpstr>
      <vt:lpstr>Figur 2.2  Trinn i en kostnadsanalyse</vt:lpstr>
      <vt:lpstr>Figur 2.3  Samspill mellom logistikk og markedsføring – «totalkostnadsmodellen»</vt:lpstr>
      <vt:lpstr>Figur 2.4  Regnskap og budsjettdimensjoner</vt:lpstr>
      <vt:lpstr>Figur 2.5  Akkumulerte kunder og bidrag</vt:lpstr>
      <vt:lpstr>Figur 2.6  Kundeportefølje</vt:lpstr>
      <vt:lpstr>Figur  2.7  Prinsippskisse for ABC </vt:lpstr>
      <vt:lpstr>Figur 2.8  Informasjonsprosesser</vt:lpstr>
      <vt:lpstr>Figur 2.9  Informasjonssykluser</vt:lpstr>
      <vt:lpstr>Figur 2.10  Usikkerhetssyklusen </vt:lpstr>
      <vt:lpstr>Figur 2.11  Systemanalyse</vt:lpstr>
      <vt:lpstr>Figur 2.12  Flytdiagram</vt:lpstr>
      <vt:lpstr>Figur 2.13  Kapitalbindingsdiagram</vt:lpstr>
      <vt:lpstr>Figur 2.14  Materialflytmatrise</vt:lpstr>
      <vt:lpstr>Figur 2.15  DuPont-skjema</vt:lpstr>
      <vt:lpstr>Figur 2.16  DuPont-analyse. Eksempel 1 </vt:lpstr>
      <vt:lpstr>Figur 2.17  DuPont-analyse. Eksempel 2</vt:lpstr>
      <vt:lpstr>Figur 2.18  Logistisk diagnose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22</cp:revision>
  <cp:lastPrinted>2017-09-05T20:55:54Z</cp:lastPrinted>
  <dcterms:created xsi:type="dcterms:W3CDTF">2017-09-05T20:07:19Z</dcterms:created>
  <dcterms:modified xsi:type="dcterms:W3CDTF">2017-09-08T10:28:39Z</dcterms:modified>
</cp:coreProperties>
</file>