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5" autoAdjust="0"/>
  </p:normalViewPr>
  <p:slideViewPr>
    <p:cSldViewPr snapToGrid="0" snapToObjects="1">
      <p:cViewPr varScale="1">
        <p:scale>
          <a:sx n="159" d="100"/>
          <a:sy n="159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E46C-56BB-BD4C-AE54-8703CE3BBB01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AA20-4470-4E44-9C6E-E4657201DE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27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B24-7CB2-0A4A-BB16-B15452E3786A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0DB6-655D-D748-B61C-DFF6ACE05C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dirty="0" smtClean="0"/>
              <a:t>©CAPPELEN DAMM AS 2017 </a:t>
            </a:r>
            <a:r>
              <a:rPr lang="nb-NO" sz="1000" dirty="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1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00">
              <a:schemeClr val="accent4"/>
            </a:gs>
            <a:gs pos="23000">
              <a:srgbClr val="FFFFFF"/>
            </a:gs>
            <a:gs pos="93000">
              <a:srgbClr val="FFFFFF"/>
            </a:gs>
            <a:gs pos="94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599" y="171398"/>
            <a:ext cx="8920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Figur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599" y="6597304"/>
            <a:ext cx="8920723" cy="35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b-NO" sz="1200" b="1" smtClean="0"/>
              <a:t>©CAPPELEN DAMM AS 2017 Figuren er omfattet av åndsverklovens bestemmelser og må ikke gjengis uten forlagets tillatelse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2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9" y="74540"/>
            <a:ext cx="8920723" cy="1143000"/>
          </a:xfrm>
        </p:spPr>
        <p:txBody>
          <a:bodyPr/>
          <a:lstStyle/>
          <a:p>
            <a:r>
              <a:rPr lang="nb-NO" dirty="0" smtClean="0"/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Kapittel 1</a:t>
            </a:r>
            <a:r>
              <a:rPr lang="nb-NO" sz="3200" b="1" dirty="0">
                <a:solidFill>
                  <a:schemeClr val="bg1"/>
                </a:solidFill>
              </a:rPr>
              <a:t/>
            </a:r>
            <a:br>
              <a:rPr lang="nb-NO" sz="3200" b="1" dirty="0">
                <a:solidFill>
                  <a:schemeClr val="bg1"/>
                </a:solidFill>
              </a:rPr>
            </a:br>
            <a:r>
              <a:rPr lang="nb-NO" sz="3200" b="1" dirty="0" smtClean="0">
                <a:solidFill>
                  <a:schemeClr val="bg1"/>
                </a:solidFill>
              </a:rPr>
              <a:t>Logistikk </a:t>
            </a:r>
            <a:r>
              <a:rPr lang="nb-NO" sz="3200" b="1" dirty="0">
                <a:solidFill>
                  <a:schemeClr val="bg1"/>
                </a:solidFill>
              </a:rPr>
              <a:t>– forutsetninger og begreper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0-tit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428"/>
            <a:ext cx="9165024" cy="49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1.1  Grunnleggende konkurransestrategier</a:t>
            </a:r>
            <a:endParaRPr lang="nb-NO" dirty="0"/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3" name="Bilde 2" descr="010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4" y="2681991"/>
            <a:ext cx="7040545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1.2 </a:t>
            </a:r>
            <a:r>
              <a:rPr lang="nb-NO" dirty="0" smtClean="0"/>
              <a:t> Konkurransekrefter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6" name="Bilde 5" descr="010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41" y="1914387"/>
            <a:ext cx="5165007" cy="40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1.3 </a:t>
            </a:r>
            <a:r>
              <a:rPr lang="nb-NO" dirty="0" smtClean="0"/>
              <a:t> Verdikjeden </a:t>
            </a:r>
            <a:r>
              <a:rPr lang="nb-NO" dirty="0"/>
              <a:t>(generisk eksempel) (Etter Porter, 1985)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10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433977"/>
            <a:ext cx="7559040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1.4 </a:t>
            </a:r>
            <a:r>
              <a:rPr lang="nb-NO" dirty="0" smtClean="0"/>
              <a:t> Logistikkprosesser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10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89" y="2288766"/>
            <a:ext cx="6535278" cy="32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1.5  </a:t>
            </a:r>
            <a:r>
              <a:rPr lang="nb-NO" dirty="0"/>
              <a:t>Faktorer som påvirker konkurranseevnen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10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1" y="2609388"/>
            <a:ext cx="7248754" cy="24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1.6  </a:t>
            </a:r>
            <a:r>
              <a:rPr lang="nb-NO" dirty="0"/>
              <a:t>Alternative konkurranseposisjoner (etter Cooper, 1994)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10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81" y="2944480"/>
            <a:ext cx="5450982" cy="19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8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 1.7 </a:t>
            </a:r>
            <a:r>
              <a:rPr lang="nb-NO" dirty="0"/>
              <a:t>Begrepsmessig utvikling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10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7" y="2104957"/>
            <a:ext cx="7674559" cy="37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95251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kkledelse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190</Words>
  <Application>Microsoft Macintosh PowerPoint</Application>
  <PresentationFormat>Skjermfremvisning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Logistikkledelse</vt:lpstr>
      <vt:lpstr> Kapittel 1 Logistikk – forutsetninger og begreper</vt:lpstr>
      <vt:lpstr>Figur 1.1  Grunnleggende konkurransestrategier</vt:lpstr>
      <vt:lpstr>Figur 1.2  Konkurransekrefter</vt:lpstr>
      <vt:lpstr>Figur 1.3  Verdikjeden (generisk eksempel) (Etter Porter, 1985)</vt:lpstr>
      <vt:lpstr>Figur 1.4  Logistikkprosesser</vt:lpstr>
      <vt:lpstr>Figur 1.5  Faktorer som påvirker konkurranseevnen </vt:lpstr>
      <vt:lpstr>Figur 1.6  Alternative konkurranseposisjoner (etter Cooper, 1994)</vt:lpstr>
      <vt:lpstr>Figur  1.7 Begrepsmessig utvikling</vt:lpstr>
    </vt:vector>
  </TitlesOfParts>
  <Company>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Keeping</dc:creator>
  <cp:lastModifiedBy>David Keeping</cp:lastModifiedBy>
  <cp:revision>13</cp:revision>
  <cp:lastPrinted>2017-09-05T20:55:54Z</cp:lastPrinted>
  <dcterms:created xsi:type="dcterms:W3CDTF">2017-09-05T20:07:19Z</dcterms:created>
  <dcterms:modified xsi:type="dcterms:W3CDTF">2017-09-08T10:16:16Z</dcterms:modified>
</cp:coreProperties>
</file>